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F2F737-F6E4-4514-90A5-84297552CA1C}">
          <p14:sldIdLst>
            <p14:sldId id="256"/>
            <p14:sldId id="257"/>
            <p14:sldId id="258"/>
            <p14:sldId id="260"/>
            <p14:sldId id="266"/>
            <p14:sldId id="261"/>
            <p14:sldId id="262"/>
            <p14:sldId id="263"/>
            <p14:sldId id="264"/>
            <p14:sldId id="265"/>
          </p14:sldIdLst>
        </p14:section>
        <p14:section name="Untitled Section" id="{407CECF0-E47D-4C0C-913C-E0185139CE8E}">
          <p14:sldIdLst/>
        </p14:section>
        <p14:section name="Untitled Section" id="{2E4C8CAF-F96E-4B95-A51F-57B84AC645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Anti-bullying Award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Uplands Junior L.E.A.D. Academy</a:t>
            </a:r>
          </a:p>
          <a:p>
            <a:r>
              <a:rPr lang="en-GB" dirty="0" smtClean="0"/>
              <a:t>Ruth Gatherum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</a:t>
            </a:r>
            <a:r>
              <a:rPr lang="en-GB"/>
              <a:t>week </a:t>
            </a:r>
            <a:r>
              <a:rPr lang="en-GB" smtClean="0"/>
              <a:t>13</a:t>
            </a:r>
            <a:r>
              <a:rPr lang="en-GB" baseline="30000" smtClean="0"/>
              <a:t>th</a:t>
            </a:r>
            <a:r>
              <a:rPr lang="en-GB" smtClean="0"/>
              <a:t> November </a:t>
            </a:r>
            <a:r>
              <a:rPr lang="en-GB" dirty="0" smtClean="0"/>
              <a:t>2017</a:t>
            </a:r>
            <a:br>
              <a:rPr lang="en-GB" dirty="0" smtClean="0"/>
            </a:br>
            <a:r>
              <a:rPr lang="en-GB" dirty="0" smtClean="0"/>
              <a:t>All </a:t>
            </a:r>
            <a:r>
              <a:rPr lang="en-GB" dirty="0"/>
              <a:t>Different – All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Safeguarding Team</a:t>
            </a:r>
          </a:p>
          <a:p>
            <a:r>
              <a:rPr lang="en-GB" smtClean="0"/>
              <a:t>Anti-bullying week </a:t>
            </a:r>
            <a:r>
              <a:rPr lang="en-GB" smtClean="0"/>
              <a:t>Assembly</a:t>
            </a:r>
            <a:endParaRPr lang="en-GB" dirty="0" smtClean="0"/>
          </a:p>
          <a:p>
            <a:r>
              <a:rPr lang="en-GB" dirty="0" smtClean="0"/>
              <a:t>Wrist Bands</a:t>
            </a:r>
          </a:p>
          <a:p>
            <a:r>
              <a:rPr lang="en-GB" dirty="0" smtClean="0"/>
              <a:t>Class Charter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2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September 2016  committed to the charter for action to work for the Leicester City Anti-bullying Award (Roar like a lion)</a:t>
            </a:r>
            <a:br>
              <a:rPr lang="en-GB" dirty="0" smtClean="0"/>
            </a:b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54" y="2747108"/>
            <a:ext cx="9601200" cy="3581400"/>
          </a:xfrm>
        </p:spPr>
        <p:txBody>
          <a:bodyPr/>
          <a:lstStyle/>
          <a:p>
            <a:r>
              <a:rPr lang="en-GB" dirty="0" smtClean="0"/>
              <a:t>Task force- Head teacher, Deputy Head (Anti-bullying champion), </a:t>
            </a:r>
            <a:r>
              <a:rPr lang="en-GB" dirty="0" err="1" smtClean="0"/>
              <a:t>SENCo</a:t>
            </a:r>
            <a:r>
              <a:rPr lang="en-GB" dirty="0" smtClean="0"/>
              <a:t>, Lunch time manager, Administrator, Learning Mentor, two pupils, two </a:t>
            </a:r>
            <a:r>
              <a:rPr lang="en-GB" dirty="0" smtClean="0"/>
              <a:t>parents </a:t>
            </a:r>
            <a:endParaRPr lang="en-GB" dirty="0" smtClean="0"/>
          </a:p>
          <a:p>
            <a:r>
              <a:rPr lang="en-GB" dirty="0" smtClean="0"/>
              <a:t>Initial audit</a:t>
            </a:r>
          </a:p>
          <a:p>
            <a:r>
              <a:rPr lang="en-GB" dirty="0" smtClean="0"/>
              <a:t>Action plan with a time line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7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smtClean="0"/>
              <a:t>Review of : - policies and school web-site</a:t>
            </a:r>
            <a:br>
              <a:rPr lang="en-GB" dirty="0" smtClean="0"/>
            </a:br>
            <a:r>
              <a:rPr lang="en-GB" dirty="0" smtClean="0"/>
              <a:t>                   - recording </a:t>
            </a:r>
            <a:r>
              <a:rPr lang="en-GB" dirty="0"/>
              <a:t>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Review of policies</a:t>
            </a:r>
          </a:p>
          <a:p>
            <a:r>
              <a:rPr lang="en-GB" dirty="0" smtClean="0"/>
              <a:t>Anti-bullying</a:t>
            </a:r>
          </a:p>
          <a:p>
            <a:r>
              <a:rPr lang="en-GB" dirty="0" smtClean="0"/>
              <a:t>Behaviour</a:t>
            </a:r>
          </a:p>
          <a:p>
            <a:r>
              <a:rPr lang="en-GB" dirty="0" smtClean="0"/>
              <a:t>Equality</a:t>
            </a:r>
          </a:p>
          <a:p>
            <a:r>
              <a:rPr lang="en-GB" dirty="0" smtClean="0"/>
              <a:t>Complaints policy and procedure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Review </a:t>
            </a:r>
            <a:r>
              <a:rPr lang="en-GB" sz="3000" dirty="0"/>
              <a:t>of recording and </a:t>
            </a:r>
            <a:r>
              <a:rPr lang="en-GB" sz="3000" dirty="0" smtClean="0"/>
              <a:t>monitoring</a:t>
            </a:r>
          </a:p>
          <a:p>
            <a:pPr marL="0" indent="0">
              <a:buNone/>
            </a:pPr>
            <a:r>
              <a:rPr lang="en-GB" dirty="0" smtClean="0"/>
              <a:t>SIMs behaviour log &amp; My Concern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1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Anti-bullying week  14- 18th November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Whole school assembly on anti-bullying</a:t>
            </a:r>
          </a:p>
          <a:p>
            <a:r>
              <a:rPr lang="en-GB" dirty="0" smtClean="0"/>
              <a:t>Poster competition to raise awareness</a:t>
            </a:r>
          </a:p>
          <a:p>
            <a:r>
              <a:rPr lang="en-GB" dirty="0" smtClean="0"/>
              <a:t>Anti-bullying champions(2 pupils &amp; Deputy Head) attended Anti-bullying week conference-Prejudice driven bullying</a:t>
            </a:r>
          </a:p>
          <a:p>
            <a:r>
              <a:rPr lang="en-GB" dirty="0" smtClean="0"/>
              <a:t>Local and national guidance on anti-bullying  accessible in pamphlets from the school web-site and the foyer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 T O P </a:t>
            </a:r>
            <a:r>
              <a:rPr lang="en-GB" dirty="0" smtClean="0"/>
              <a:t>-  Several Times on purpose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Start telling other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74580" y="226646"/>
            <a:ext cx="4765559" cy="33691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/>
          <a:stretch/>
        </p:blipFill>
        <p:spPr>
          <a:xfrm>
            <a:off x="6783754" y="226646"/>
            <a:ext cx="4714886" cy="3396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6731" y="3692769"/>
            <a:ext cx="2142462" cy="3028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97" y="3692770"/>
            <a:ext cx="2142462" cy="3028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3692770"/>
            <a:ext cx="2142462" cy="3028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6527" y="4061281"/>
            <a:ext cx="3028462" cy="22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132" y="685800"/>
            <a:ext cx="9285668" cy="743755"/>
          </a:xfrm>
        </p:spPr>
        <p:txBody>
          <a:bodyPr/>
          <a:lstStyle/>
          <a:p>
            <a:r>
              <a:rPr lang="en-GB" dirty="0" smtClean="0"/>
              <a:t>Strategies employed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102" y="1619326"/>
            <a:ext cx="9581882" cy="4631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School council</a:t>
            </a:r>
          </a:p>
          <a:p>
            <a:r>
              <a:rPr lang="en-GB" dirty="0" smtClean="0"/>
              <a:t>Anti-bullying champion invited to meet with the school council</a:t>
            </a:r>
          </a:p>
          <a:p>
            <a:r>
              <a:rPr lang="en-GB" dirty="0" smtClean="0"/>
              <a:t>School council suggested introduction of a ‘ Anti-bullying class charter’</a:t>
            </a:r>
          </a:p>
          <a:p>
            <a:r>
              <a:rPr lang="en-GB" dirty="0" smtClean="0"/>
              <a:t>Lead a whole school assembly on anti-bullying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200" b="1" dirty="0" smtClean="0"/>
              <a:t>Learning mentors- </a:t>
            </a:r>
            <a:r>
              <a:rPr lang="en-GB" b="1" dirty="0" smtClean="0"/>
              <a:t>follow a restorative approach to support victims and aggressors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Meet and greet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Run social skills sessions at lunchtime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Guided imagery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Inter-active 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2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smtClean="0"/>
              <a:t>support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Lunchtime leaders, Curriculum Crew</a:t>
            </a:r>
          </a:p>
          <a:p>
            <a:r>
              <a:rPr lang="en-GB" dirty="0" err="1" smtClean="0"/>
              <a:t>SENCo</a:t>
            </a:r>
            <a:r>
              <a:rPr lang="en-GB" dirty="0" smtClean="0"/>
              <a:t>/ Behaviour support team</a:t>
            </a:r>
          </a:p>
          <a:p>
            <a:r>
              <a:rPr lang="en-GB" dirty="0" smtClean="0"/>
              <a:t>Playground zones- Green area (climbing frames </a:t>
            </a:r>
            <a:r>
              <a:rPr lang="en-GB" dirty="0" err="1" smtClean="0"/>
              <a:t>etc</a:t>
            </a:r>
            <a:r>
              <a:rPr lang="en-GB" dirty="0" smtClean="0"/>
              <a:t>), gym, ball court, reflective area.</a:t>
            </a:r>
          </a:p>
          <a:p>
            <a:r>
              <a:rPr lang="en-GB" dirty="0" smtClean="0"/>
              <a:t>Lunch time cubs- gardening club, reading</a:t>
            </a:r>
          </a:p>
          <a:p>
            <a:r>
              <a:rPr lang="en-GB" dirty="0" smtClean="0"/>
              <a:t>Sports-Skipping Henry</a:t>
            </a:r>
          </a:p>
          <a:p>
            <a:r>
              <a:rPr lang="en-GB" dirty="0" smtClean="0"/>
              <a:t>STOP boxes</a:t>
            </a:r>
          </a:p>
          <a:p>
            <a:r>
              <a:rPr lang="en-GB" dirty="0" smtClean="0"/>
              <a:t>‘Say no to Bullying’ booklets to parents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PSHE cross- curricular links: Art, drama, music, PSHE, R.E</a:t>
            </a:r>
          </a:p>
          <a:p>
            <a:r>
              <a:rPr lang="en-GB" dirty="0" smtClean="0"/>
              <a:t>SMSC, British values</a:t>
            </a:r>
          </a:p>
          <a:p>
            <a:r>
              <a:rPr lang="en-GB" dirty="0" smtClean="0"/>
              <a:t>Circle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Behaviour plans to support vulnerable pupils</a:t>
            </a:r>
          </a:p>
          <a:p>
            <a:r>
              <a:rPr lang="en-GB" dirty="0" smtClean="0"/>
              <a:t>Monitoring of attendance</a:t>
            </a:r>
          </a:p>
          <a:p>
            <a:r>
              <a:rPr lang="en-GB" dirty="0" smtClean="0"/>
              <a:t>Newsletters</a:t>
            </a:r>
          </a:p>
          <a:p>
            <a:r>
              <a:rPr lang="en-GB" dirty="0" smtClean="0"/>
              <a:t>Posters around school</a:t>
            </a:r>
          </a:p>
          <a:p>
            <a:r>
              <a:rPr lang="en-GB" dirty="0" smtClean="0"/>
              <a:t>Anti-bullying assemblies-1) Anti-bullying and e-safety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2) Paul </a:t>
            </a:r>
            <a:r>
              <a:rPr lang="en-GB" dirty="0" err="1" smtClean="0"/>
              <a:t>Sturgess</a:t>
            </a:r>
            <a:r>
              <a:rPr lang="en-GB" dirty="0" smtClean="0"/>
              <a:t>-May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3) school council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4) Head teacher-October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5) Class assembly-February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6) NSPCC /Whole school/ workshops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163</TotalTime>
  <Words>342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Crop</vt:lpstr>
      <vt:lpstr>Anti-bullying Award</vt:lpstr>
      <vt:lpstr>September 2016  committed to the charter for action to work for the Leicester City Anti-bullying Award (Roar like a lion)  </vt:lpstr>
      <vt:lpstr>Review of : - policies and school web-site                    - recording and monitoring</vt:lpstr>
      <vt:lpstr>Anti-bullying week  14- 18th November 2016</vt:lpstr>
      <vt:lpstr>PowerPoint Presentation</vt:lpstr>
      <vt:lpstr>Strategies employed</vt:lpstr>
      <vt:lpstr>Other support mechanisms</vt:lpstr>
      <vt:lpstr>Curriculum</vt:lpstr>
      <vt:lpstr>PowerPoint Presentation</vt:lpstr>
      <vt:lpstr>This week 13th November 2017 All Different – All Equal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Anti-bullying Award</dc:title>
  <dc:creator>Ruth Gatherum</dc:creator>
  <cp:lastModifiedBy>Ruth Gatherum</cp:lastModifiedBy>
  <cp:revision>22</cp:revision>
  <dcterms:created xsi:type="dcterms:W3CDTF">2017-11-14T14:20:08Z</dcterms:created>
  <dcterms:modified xsi:type="dcterms:W3CDTF">2017-11-15T12:28:30Z</dcterms:modified>
</cp:coreProperties>
</file>